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0906125" cy="7772400" type="screen4x3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Relationship Id="rId22" Type="http://schemas.openxmlformats.org/officeDocument/2006/relationships/image" Target="../media/image1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Relationship Id="rId23" Type="http://schemas.openxmlformats.org/officeDocument/2006/relationships/image" Target="../media/image2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Relationship Id="rId42" Type="http://schemas.openxmlformats.org/officeDocument/2006/relationships/image" Target="../media/image79.png"/><Relationship Id="rId43" Type="http://schemas.openxmlformats.org/officeDocument/2006/relationships/image" Target="../media/image80.png"/><Relationship Id="rId44" Type="http://schemas.openxmlformats.org/officeDocument/2006/relationships/image" Target="../media/image81.png"/><Relationship Id="rId45" Type="http://schemas.openxmlformats.org/officeDocument/2006/relationships/image" Target="../media/image82.png"/><Relationship Id="rId46" Type="http://schemas.openxmlformats.org/officeDocument/2006/relationships/image" Target="../media/image83.png"/><Relationship Id="rId47" Type="http://schemas.openxmlformats.org/officeDocument/2006/relationships/image" Target="../media/image84.png"/><Relationship Id="rId48" Type="http://schemas.openxmlformats.org/officeDocument/2006/relationships/image" Target="../media/image85.png"/><Relationship Id="rId49" Type="http://schemas.openxmlformats.org/officeDocument/2006/relationships/image" Target="../media/image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Relationship Id="rId30" Type="http://schemas.openxmlformats.org/officeDocument/2006/relationships/image" Target="../media/image124.png"/><Relationship Id="rId31" Type="http://schemas.openxmlformats.org/officeDocument/2006/relationships/image" Target="../media/image1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Relationship Id="rId22" Type="http://schemas.openxmlformats.org/officeDocument/2006/relationships/image" Target="../media/image152.png"/><Relationship Id="rId23" Type="http://schemas.openxmlformats.org/officeDocument/2006/relationships/image" Target="../media/image153.png"/><Relationship Id="rId24" Type="http://schemas.openxmlformats.org/officeDocument/2006/relationships/image" Target="../media/image154.png"/><Relationship Id="rId25" Type="http://schemas.openxmlformats.org/officeDocument/2006/relationships/image" Target="../media/image155.png"/><Relationship Id="rId26" Type="http://schemas.openxmlformats.org/officeDocument/2006/relationships/image" Target="../media/image156.png"/><Relationship Id="rId27" Type="http://schemas.openxmlformats.org/officeDocument/2006/relationships/image" Target="../media/image157.png"/><Relationship Id="rId28" Type="http://schemas.openxmlformats.org/officeDocument/2006/relationships/image" Target="../media/image158.png"/><Relationship Id="rId29" Type="http://schemas.openxmlformats.org/officeDocument/2006/relationships/image" Target="../media/image159.png"/><Relationship Id="rId30" Type="http://schemas.openxmlformats.org/officeDocument/2006/relationships/image" Target="../media/image160.png"/><Relationship Id="rId31" Type="http://schemas.openxmlformats.org/officeDocument/2006/relationships/image" Target="../media/image161.png"/><Relationship Id="rId32" Type="http://schemas.openxmlformats.org/officeDocument/2006/relationships/image" Target="../media/image162.png"/><Relationship Id="rId33" Type="http://schemas.openxmlformats.org/officeDocument/2006/relationships/image" Target="../media/image163.png"/><Relationship Id="rId34" Type="http://schemas.openxmlformats.org/officeDocument/2006/relationships/image" Target="../media/image164.png"/><Relationship Id="rId35" Type="http://schemas.openxmlformats.org/officeDocument/2006/relationships/image" Target="../media/image16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751" y="1589392"/>
            <a:ext cx="9891174" cy="20058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3974" y="4528537"/>
            <a:ext cx="4146688" cy="8224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111" y="3539246"/>
            <a:ext cx="2715911" cy="2841150"/>
            <a:chOff x="268111" y="3539246"/>
            <a:chExt cx="2715911" cy="28411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111" y="3539246"/>
              <a:ext cx="2715911" cy="28411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25383" y="3539246"/>
            <a:ext cx="2211267" cy="2869842"/>
            <a:chOff x="8425383" y="3539246"/>
            <a:chExt cx="2211267" cy="2869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5383" y="3539246"/>
              <a:ext cx="2211267" cy="2869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2720" y="1170225"/>
            <a:ext cx="4905683" cy="16515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4725" y="2662107"/>
            <a:ext cx="1397819" cy="2732929"/>
            <a:chOff x="654725" y="2662107"/>
            <a:chExt cx="1397819" cy="27329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25" y="2662107"/>
              <a:ext cx="1397819" cy="27329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0094" y="2662107"/>
            <a:ext cx="1397819" cy="2732929"/>
            <a:chOff x="2250094" y="2662107"/>
            <a:chExt cx="1397819" cy="27329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0094" y="2662107"/>
              <a:ext cx="1397819" cy="27329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67668" y="2662107"/>
            <a:ext cx="1397819" cy="2732929"/>
            <a:chOff x="3867668" y="2662107"/>
            <a:chExt cx="1397819" cy="27329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7668" y="2662107"/>
              <a:ext cx="1397819" cy="27329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39182" y="2662107"/>
            <a:ext cx="1397819" cy="2732929"/>
            <a:chOff x="5539182" y="2662107"/>
            <a:chExt cx="1397819" cy="27329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9182" y="2662107"/>
              <a:ext cx="1397819" cy="27329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54306" y="2662107"/>
            <a:ext cx="1397819" cy="2732929"/>
            <a:chOff x="7154306" y="2662107"/>
            <a:chExt cx="1397819" cy="27329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4306" y="2662107"/>
              <a:ext cx="1397819" cy="27329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52125" y="2662107"/>
            <a:ext cx="1397819" cy="2732929"/>
            <a:chOff x="8752125" y="2662107"/>
            <a:chExt cx="1397819" cy="27329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52125" y="2662107"/>
              <a:ext cx="1397819" cy="27329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4725" y="5625965"/>
            <a:ext cx="1397819" cy="665547"/>
            <a:chOff x="654725" y="5625965"/>
            <a:chExt cx="1397819" cy="6655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4725" y="5625965"/>
              <a:ext cx="1397819" cy="66554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3485" y="5664836"/>
            <a:ext cx="1006132" cy="6368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10584" y="5625965"/>
            <a:ext cx="1397819" cy="665547"/>
            <a:chOff x="2210584" y="5625965"/>
            <a:chExt cx="1397819" cy="6655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10584" y="5625965"/>
              <a:ext cx="1397819" cy="66554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59341" y="5664836"/>
            <a:ext cx="1245409" cy="6368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867672" y="5625965"/>
            <a:ext cx="1397819" cy="665547"/>
            <a:chOff x="3867672" y="5625965"/>
            <a:chExt cx="1397819" cy="66554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7672" y="5625965"/>
              <a:ext cx="1397819" cy="66554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16426" y="5664836"/>
            <a:ext cx="1356532" cy="6368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558941" y="5625965"/>
            <a:ext cx="1397819" cy="665547"/>
            <a:chOff x="5558941" y="5625965"/>
            <a:chExt cx="1397819" cy="6655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58941" y="5625965"/>
              <a:ext cx="1397819" cy="66554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07693" y="5664836"/>
            <a:ext cx="1211085" cy="6368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154310" y="5625965"/>
            <a:ext cx="1397819" cy="665547"/>
            <a:chOff x="7154310" y="5625965"/>
            <a:chExt cx="1397819" cy="6655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54310" y="5625965"/>
              <a:ext cx="1397819" cy="66554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03065" y="5664839"/>
            <a:ext cx="1345789" cy="5790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752129" y="5625965"/>
            <a:ext cx="1397819" cy="665547"/>
            <a:chOff x="8752129" y="5625965"/>
            <a:chExt cx="1397819" cy="66554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52129" y="5625965"/>
              <a:ext cx="1397819" cy="66554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00884" y="5664836"/>
            <a:ext cx="1097180" cy="588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494" y="2738164"/>
            <a:ext cx="1896149" cy="1522668"/>
            <a:chOff x="806494" y="2738164"/>
            <a:chExt cx="1896149" cy="15226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494" y="2738164"/>
              <a:ext cx="1896149" cy="15226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94" y="4496767"/>
            <a:ext cx="1896149" cy="1522668"/>
            <a:chOff x="806494" y="4496767"/>
            <a:chExt cx="1896149" cy="15226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494" y="4496767"/>
              <a:ext cx="1896149" cy="15226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5356" y="4259525"/>
            <a:ext cx="1038426" cy="474484"/>
            <a:chOff x="1235356" y="4259525"/>
            <a:chExt cx="1038426" cy="474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420000">
              <a:off x="1235356" y="4259525"/>
              <a:ext cx="1038426" cy="474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2720" y="1170225"/>
            <a:ext cx="4905683" cy="17323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5356" y="2500922"/>
            <a:ext cx="1038426" cy="474484"/>
            <a:chOff x="1235356" y="2500922"/>
            <a:chExt cx="1038426" cy="4744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420000">
              <a:off x="1235356" y="2500922"/>
              <a:ext cx="1038426" cy="4744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628" y="2551903"/>
            <a:ext cx="603255" cy="3135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66667" y="2738164"/>
            <a:ext cx="1896149" cy="1522668"/>
            <a:chOff x="5566667" y="2738164"/>
            <a:chExt cx="1896149" cy="15226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6667" y="2738164"/>
              <a:ext cx="1896149" cy="15226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5528" y="2500922"/>
            <a:ext cx="1038426" cy="474484"/>
            <a:chOff x="5995528" y="2500922"/>
            <a:chExt cx="1038426" cy="4744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420000">
              <a:off x="5995528" y="2500922"/>
              <a:ext cx="1038426" cy="47448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7572" y="4216833"/>
            <a:ext cx="696578" cy="5014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90190" y="2551361"/>
            <a:ext cx="686045" cy="3135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66667" y="4514022"/>
            <a:ext cx="1896149" cy="1522668"/>
            <a:chOff x="5566667" y="4514022"/>
            <a:chExt cx="1896149" cy="15226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6667" y="4514022"/>
              <a:ext cx="1896149" cy="15226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95528" y="4276780"/>
            <a:ext cx="1038426" cy="474484"/>
            <a:chOff x="5995528" y="4276780"/>
            <a:chExt cx="1038426" cy="4744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420000">
              <a:off x="5995528" y="4276780"/>
              <a:ext cx="1038426" cy="47448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05667" y="4327763"/>
            <a:ext cx="432750" cy="3135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89500" y="2738164"/>
            <a:ext cx="2417385" cy="1440845"/>
            <a:chOff x="2889500" y="2738164"/>
            <a:chExt cx="2417385" cy="14408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9500" y="2738164"/>
              <a:ext cx="2417385" cy="14408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49496" y="3066077"/>
            <a:ext cx="2360844" cy="8583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36247" y="2738164"/>
            <a:ext cx="2417385" cy="1440845"/>
            <a:chOff x="7736247" y="2738164"/>
            <a:chExt cx="2417385" cy="14408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36247" y="2738164"/>
              <a:ext cx="2417385" cy="144084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96239" y="3066077"/>
            <a:ext cx="2381472" cy="858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89508" y="4496767"/>
            <a:ext cx="2417385" cy="1440845"/>
            <a:chOff x="2889508" y="4496767"/>
            <a:chExt cx="2417385" cy="144084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9508" y="4496767"/>
              <a:ext cx="2417385" cy="144084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49496" y="4824686"/>
            <a:ext cx="2185644" cy="8583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753505" y="4496767"/>
            <a:ext cx="2417385" cy="1440845"/>
            <a:chOff x="7753505" y="4496767"/>
            <a:chExt cx="2417385" cy="14408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53505" y="4496767"/>
              <a:ext cx="2417385" cy="144084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13496" y="4824686"/>
            <a:ext cx="2396053" cy="8583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4905683" cy="1661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7653" y="2679149"/>
            <a:ext cx="2244517" cy="1963610"/>
            <a:chOff x="1237653" y="2679149"/>
            <a:chExt cx="2244517" cy="1963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53" y="2679149"/>
              <a:ext cx="2244517" cy="1963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30122" y="2718659"/>
            <a:ext cx="2244517" cy="1963610"/>
            <a:chOff x="4330122" y="2718659"/>
            <a:chExt cx="2244517" cy="19636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0122" y="2718659"/>
              <a:ext cx="2244517" cy="19636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17661" y="2718659"/>
            <a:ext cx="2244517" cy="1963610"/>
            <a:chOff x="7417661" y="2718659"/>
            <a:chExt cx="2244517" cy="19636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7661" y="2718659"/>
              <a:ext cx="2244517" cy="1963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036" y="4919329"/>
            <a:ext cx="2871750" cy="1440845"/>
            <a:chOff x="924036" y="4919329"/>
            <a:chExt cx="2871750" cy="14408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036" y="4919329"/>
              <a:ext cx="2871750" cy="14408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106" y="5247249"/>
            <a:ext cx="2422644" cy="858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43691" y="4919329"/>
            <a:ext cx="2417385" cy="1440845"/>
            <a:chOff x="4243691" y="4919329"/>
            <a:chExt cx="2417385" cy="1440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3691" y="4919329"/>
              <a:ext cx="2417385" cy="144084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90125" y="5247249"/>
            <a:ext cx="2293272" cy="8583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31230" y="4919329"/>
            <a:ext cx="2417385" cy="1440845"/>
            <a:chOff x="7331230" y="4919329"/>
            <a:chExt cx="2417385" cy="14408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31230" y="4919329"/>
              <a:ext cx="2417385" cy="14408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10991" y="5234763"/>
            <a:ext cx="2455358" cy="858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3279626" cy="1732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818" y="2718659"/>
            <a:ext cx="1913605" cy="3153731"/>
            <a:chOff x="901818" y="2718659"/>
            <a:chExt cx="1913605" cy="31537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818" y="2718659"/>
              <a:ext cx="1913605" cy="31537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8744" y="2676372"/>
            <a:ext cx="7050529" cy="33228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3279626" cy="1732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818" y="2718659"/>
            <a:ext cx="1913605" cy="2766120"/>
            <a:chOff x="901818" y="2718659"/>
            <a:chExt cx="1913605" cy="2766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818" y="2718659"/>
              <a:ext cx="1913605" cy="27661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8744" y="2676372"/>
            <a:ext cx="6917948" cy="29352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4236292" cy="17688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818" y="2718659"/>
            <a:ext cx="3126227" cy="3382816"/>
            <a:chOff x="901818" y="2718659"/>
            <a:chExt cx="3126227" cy="33828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818" y="2718659"/>
              <a:ext cx="3126227" cy="33828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877" y="2676372"/>
            <a:ext cx="4229129" cy="2935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02162" y="4410067"/>
            <a:ext cx="5345365" cy="1691408"/>
            <a:chOff x="4502162" y="4410067"/>
            <a:chExt cx="5345365" cy="16914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2162" y="4410067"/>
              <a:ext cx="5345365" cy="1691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3921092" cy="1759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818" y="2718659"/>
            <a:ext cx="2032954" cy="581042"/>
            <a:chOff x="901818" y="2718659"/>
            <a:chExt cx="2032954" cy="5810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818" y="2718659"/>
              <a:ext cx="2032954" cy="5810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2560" y="2740915"/>
            <a:ext cx="5436501" cy="1144800"/>
            <a:chOff x="4492560" y="2740915"/>
            <a:chExt cx="5436501" cy="1144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2560" y="2740915"/>
              <a:ext cx="5436501" cy="1144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1257" y="2490765"/>
            <a:ext cx="1259932" cy="672844"/>
            <a:chOff x="3151257" y="2490765"/>
            <a:chExt cx="1259932" cy="6728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80000">
              <a:off x="3151257" y="2490765"/>
              <a:ext cx="1259932" cy="6728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374" y="3384587"/>
            <a:ext cx="578100" cy="438834"/>
            <a:chOff x="582374" y="3384587"/>
            <a:chExt cx="578100" cy="4388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740000">
              <a:off x="582374" y="3384587"/>
              <a:ext cx="578100" cy="4388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309" y="3953299"/>
            <a:ext cx="3400944" cy="2278151"/>
            <a:chOff x="867309" y="3953299"/>
            <a:chExt cx="3400944" cy="22781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309" y="3953299"/>
              <a:ext cx="3400944" cy="22781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1818" y="2271361"/>
            <a:ext cx="2032954" cy="313146"/>
            <a:chOff x="901818" y="2271361"/>
            <a:chExt cx="2032954" cy="3131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818" y="2271361"/>
              <a:ext cx="2032954" cy="313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3450" y="2470127"/>
            <a:ext cx="301081" cy="228550"/>
            <a:chOff x="723450" y="2470127"/>
            <a:chExt cx="301081" cy="2285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300000">
              <a:off x="723450" y="2470127"/>
              <a:ext cx="301081" cy="2285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79203" y="3965002"/>
            <a:ext cx="578100" cy="438834"/>
            <a:chOff x="3979203" y="3965002"/>
            <a:chExt cx="578100" cy="4388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920000">
              <a:off x="3979203" y="3965002"/>
              <a:ext cx="578100" cy="4388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86989" y="3953299"/>
            <a:ext cx="5247643" cy="1144800"/>
            <a:chOff x="4586989" y="3953299"/>
            <a:chExt cx="5247643" cy="11448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6989" y="3953299"/>
              <a:ext cx="5247643" cy="11448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13247" y="5030599"/>
            <a:ext cx="530859" cy="438834"/>
            <a:chOff x="4213247" y="5030599"/>
            <a:chExt cx="530859" cy="4388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240000">
              <a:off x="4213247" y="5030599"/>
              <a:ext cx="530859" cy="4388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31700" y="5092374"/>
            <a:ext cx="5566378" cy="1388367"/>
            <a:chOff x="4431700" y="5092374"/>
            <a:chExt cx="5566378" cy="13883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31700" y="5092374"/>
              <a:ext cx="5566378" cy="138836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39978" y="5229177"/>
            <a:ext cx="4533347" cy="10893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056" y="2718659"/>
            <a:ext cx="5323245" cy="3382816"/>
            <a:chOff x="802056" y="2718659"/>
            <a:chExt cx="5323245" cy="33828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056" y="2718659"/>
              <a:ext cx="5323245" cy="33828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0849" y="3115147"/>
            <a:ext cx="3811539" cy="3723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0457" y="1170225"/>
            <a:ext cx="5028254" cy="15637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3279959" cy="15501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2019" y="2635353"/>
            <a:ext cx="3738379" cy="321591"/>
            <a:chOff x="712019" y="2635353"/>
            <a:chExt cx="3738379" cy="3215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019" y="2635353"/>
              <a:ext cx="3738379" cy="321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019" y="2313762"/>
            <a:ext cx="1817427" cy="321591"/>
            <a:chOff x="712019" y="2313762"/>
            <a:chExt cx="1817427" cy="321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019" y="2313762"/>
              <a:ext cx="1817427" cy="32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434" y="2691511"/>
            <a:ext cx="699341" cy="530867"/>
            <a:chOff x="336434" y="2691511"/>
            <a:chExt cx="699341" cy="5308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300000">
              <a:off x="336434" y="2691511"/>
              <a:ext cx="699341" cy="530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019" y="3412879"/>
            <a:ext cx="3669362" cy="2537112"/>
            <a:chOff x="712019" y="3412879"/>
            <a:chExt cx="3669362" cy="25371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9" y="3412879"/>
              <a:ext cx="3669362" cy="25371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81680" y="5408487"/>
            <a:ext cx="699341" cy="530867"/>
            <a:chOff x="4481680" y="5408487"/>
            <a:chExt cx="699341" cy="5308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">
              <a:off x="4481680" y="5408487"/>
              <a:ext cx="699341" cy="530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81680" y="3620281"/>
            <a:ext cx="699341" cy="530867"/>
            <a:chOff x="4481680" y="3620281"/>
            <a:chExt cx="699341" cy="5308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">
              <a:off x="4481680" y="3620281"/>
              <a:ext cx="699341" cy="5308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54213" y="3191531"/>
            <a:ext cx="2200263" cy="1388367"/>
            <a:chOff x="5054213" y="3191531"/>
            <a:chExt cx="2200263" cy="13883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54213" y="3191531"/>
              <a:ext cx="2200263" cy="13883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05976" y="4681435"/>
            <a:ext cx="2200263" cy="1388367"/>
            <a:chOff x="5105976" y="4681435"/>
            <a:chExt cx="2200263" cy="13883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5976" y="4681435"/>
              <a:ext cx="2200263" cy="13883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45137" y="3355935"/>
            <a:ext cx="3456596" cy="91797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45134" y="4843220"/>
            <a:ext cx="3470387" cy="8889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14680" y="5110185"/>
            <a:ext cx="699341" cy="530867"/>
            <a:chOff x="7214680" y="5110185"/>
            <a:chExt cx="699341" cy="5308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880000">
              <a:off x="7214680" y="5110185"/>
              <a:ext cx="699341" cy="5308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53648" y="3620281"/>
            <a:ext cx="699341" cy="530867"/>
            <a:chOff x="7153648" y="3620281"/>
            <a:chExt cx="699341" cy="5308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600000">
              <a:off x="7153648" y="3620281"/>
              <a:ext cx="699341" cy="5308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08026" y="3885714"/>
            <a:ext cx="2200263" cy="1388367"/>
            <a:chOff x="7908026" y="3885714"/>
            <a:chExt cx="2200263" cy="13883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08026" y="3885714"/>
              <a:ext cx="2200263" cy="138836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98953" y="4092858"/>
            <a:ext cx="3345967" cy="9179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3418873" cy="15692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3984" y="2687117"/>
            <a:ext cx="4878396" cy="3692633"/>
            <a:chOff x="573984" y="2687117"/>
            <a:chExt cx="4878396" cy="36926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84" y="2687117"/>
              <a:ext cx="4878396" cy="3692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3984" y="2296732"/>
            <a:ext cx="3738379" cy="338621"/>
            <a:chOff x="573984" y="2296732"/>
            <a:chExt cx="3738379" cy="3386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984" y="2296732"/>
              <a:ext cx="3738379" cy="3386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52381" y="2687117"/>
            <a:ext cx="4878396" cy="3692633"/>
            <a:chOff x="5452381" y="2687117"/>
            <a:chExt cx="4878396" cy="36926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2381" y="2687117"/>
              <a:ext cx="4878396" cy="36926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504" y="1323599"/>
            <a:ext cx="2530526" cy="1132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73524" y="2679226"/>
            <a:ext cx="4555284" cy="636580"/>
            <a:chOff x="3373524" y="2679226"/>
            <a:chExt cx="4555284" cy="6365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650" y="2694450"/>
              <a:ext cx="2479217" cy="61437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5795" y="2611021"/>
              <a:ext cx="1308925" cy="781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3524" y="3504151"/>
            <a:ext cx="4555284" cy="636580"/>
            <a:chOff x="3373524" y="3504151"/>
            <a:chExt cx="4555284" cy="636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8650" y="3519374"/>
              <a:ext cx="2462617" cy="66544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5319" y="3435946"/>
              <a:ext cx="1244411" cy="781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73524" y="4329076"/>
            <a:ext cx="4555284" cy="636580"/>
            <a:chOff x="3373524" y="4329076"/>
            <a:chExt cx="4555284" cy="6365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8650" y="4344298"/>
              <a:ext cx="2406617" cy="66544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5795" y="4260870"/>
              <a:ext cx="1354392" cy="7718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3524" y="5154000"/>
            <a:ext cx="4555284" cy="636580"/>
            <a:chOff x="3373524" y="5154000"/>
            <a:chExt cx="4555284" cy="6365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8650" y="5169222"/>
              <a:ext cx="2447170" cy="66544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05319" y="5085795"/>
              <a:ext cx="1335344" cy="771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9005" y="3783482"/>
            <a:ext cx="3005956" cy="2582076"/>
            <a:chOff x="7399005" y="3783482"/>
            <a:chExt cx="3005956" cy="25820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99005" y="3783482"/>
              <a:ext cx="3005956" cy="2582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3413159" cy="1588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3984" y="2687117"/>
            <a:ext cx="9725148" cy="3692633"/>
            <a:chOff x="573984" y="2687117"/>
            <a:chExt cx="9725148" cy="36926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84" y="2687117"/>
              <a:ext cx="9725148" cy="36926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390" y="1323599"/>
            <a:ext cx="3855888" cy="1219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92163" y="3950989"/>
            <a:ext cx="2276333" cy="2715407"/>
            <a:chOff x="8292163" y="3950989"/>
            <a:chExt cx="2276333" cy="27154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2163" y="3950989"/>
              <a:ext cx="2276333" cy="27154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886" y="2853453"/>
            <a:ext cx="6898864" cy="18402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5676" y="5989723"/>
            <a:ext cx="7288635" cy="4269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5221" y="3758111"/>
            <a:ext cx="495671" cy="772421"/>
            <a:chOff x="1285221" y="3758111"/>
            <a:chExt cx="495671" cy="7724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221" y="3758111"/>
              <a:ext cx="495671" cy="7724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02813" y="2834341"/>
            <a:ext cx="495671" cy="772421"/>
            <a:chOff x="9002813" y="2834341"/>
            <a:chExt cx="495671" cy="7724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2813" y="2834341"/>
              <a:ext cx="495671" cy="7724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21952" y="2817956"/>
            <a:ext cx="258350" cy="402595"/>
            <a:chOff x="8721952" y="2817956"/>
            <a:chExt cx="258350" cy="4025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1952" y="2817956"/>
              <a:ext cx="258350" cy="402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79103" y="6023627"/>
            <a:ext cx="317532" cy="317532"/>
            <a:chOff x="1879103" y="6023627"/>
            <a:chExt cx="317532" cy="3175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9103" y="6023627"/>
              <a:ext cx="317532" cy="317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391" y="1323600"/>
            <a:ext cx="4279260" cy="1219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297" y="3288192"/>
            <a:ext cx="3680357" cy="3423640"/>
            <a:chOff x="744297" y="3288192"/>
            <a:chExt cx="3680357" cy="34236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97" y="3288192"/>
              <a:ext cx="3680357" cy="3423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094" y="4515319"/>
            <a:ext cx="1654473" cy="1646216"/>
            <a:chOff x="2857094" y="4515319"/>
            <a:chExt cx="1654473" cy="16462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0714" y="4338939"/>
              <a:ext cx="1841407" cy="192413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3836" y="4590257"/>
              <a:ext cx="840486" cy="8333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1419" y="2568085"/>
            <a:ext cx="7508380" cy="29563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70686" y="2348955"/>
            <a:ext cx="4088636" cy="3229327"/>
            <a:chOff x="5970686" y="2348955"/>
            <a:chExt cx="4088636" cy="3229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5970686" y="2348955"/>
              <a:ext cx="4088636" cy="32293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6390" y="1136628"/>
            <a:ext cx="4239193" cy="1132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6977" y="2363893"/>
            <a:ext cx="4221375" cy="3277811"/>
            <a:chOff x="866977" y="2363893"/>
            <a:chExt cx="4221375" cy="32778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977" y="2363893"/>
              <a:ext cx="4221375" cy="3277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591" y="2474509"/>
            <a:ext cx="1003052" cy="721361"/>
            <a:chOff x="956591" y="2474509"/>
            <a:chExt cx="1003052" cy="7213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40000">
              <a:off x="956591" y="2474509"/>
              <a:ext cx="1003052" cy="721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6174" y="2281622"/>
            <a:ext cx="1169990" cy="753942"/>
            <a:chOff x="5916174" y="2281622"/>
            <a:chExt cx="1169990" cy="7539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60000">
              <a:off x="5916174" y="2281622"/>
              <a:ext cx="1169990" cy="7539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48637" y="4654628"/>
            <a:ext cx="1030802" cy="783533"/>
            <a:chOff x="9248637" y="4654628"/>
            <a:chExt cx="1030802" cy="7835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60000">
              <a:off x="9248637" y="4654628"/>
              <a:ext cx="1030802" cy="7835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07160" y="2464913"/>
            <a:ext cx="1051677" cy="760327"/>
            <a:chOff x="4107160" y="2464913"/>
            <a:chExt cx="1051677" cy="7603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4107160" y="2464913"/>
              <a:ext cx="1051677" cy="7603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6594" y="5688790"/>
            <a:ext cx="2571546" cy="7702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42535" y="5766506"/>
            <a:ext cx="2363794" cy="6957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83433" y="3839250"/>
            <a:ext cx="3699490" cy="1337061"/>
            <a:chOff x="5883433" y="3839250"/>
            <a:chExt cx="3699490" cy="1337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3433" y="3839250"/>
              <a:ext cx="3699490" cy="133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3433" y="2415916"/>
            <a:ext cx="3699490" cy="1276519"/>
            <a:chOff x="5883433" y="2415916"/>
            <a:chExt cx="3699490" cy="12765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3433" y="2415916"/>
              <a:ext cx="3699490" cy="12765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6390" y="1136628"/>
            <a:ext cx="4086012" cy="11229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7361" y="2415916"/>
            <a:ext cx="4221375" cy="2846667"/>
            <a:chOff x="927361" y="2415916"/>
            <a:chExt cx="4221375" cy="284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361" y="2415916"/>
              <a:ext cx="4221375" cy="284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431" y="2317276"/>
            <a:ext cx="1003052" cy="721361"/>
            <a:chOff x="844431" y="2317276"/>
            <a:chExt cx="1003052" cy="7213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40000">
              <a:off x="844431" y="2317276"/>
              <a:ext cx="1003052" cy="7213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11414" y="2233996"/>
            <a:ext cx="1128897" cy="727461"/>
            <a:chOff x="5511414" y="2233996"/>
            <a:chExt cx="1128897" cy="7274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60000">
              <a:off x="5511414" y="2233996"/>
              <a:ext cx="1128897" cy="7274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30335" y="4485412"/>
            <a:ext cx="994598" cy="756013"/>
            <a:chOff x="8930335" y="4485412"/>
            <a:chExt cx="994598" cy="7560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740000">
              <a:off x="8930335" y="4485412"/>
              <a:ext cx="994598" cy="7560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29509" y="2359444"/>
            <a:ext cx="1051677" cy="760327"/>
            <a:chOff x="4029509" y="2359444"/>
            <a:chExt cx="1051677" cy="7603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4029509" y="2359444"/>
              <a:ext cx="1051677" cy="760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1240" y="5417872"/>
            <a:ext cx="8842283" cy="997136"/>
            <a:chOff x="1031240" y="5417872"/>
            <a:chExt cx="8842283" cy="9971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1240" y="5417872"/>
              <a:ext cx="8842283" cy="99713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2459" y="5634668"/>
            <a:ext cx="7654405" cy="5999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41414" y="5434581"/>
            <a:ext cx="1417964" cy="354105"/>
            <a:chOff x="641414" y="5434581"/>
            <a:chExt cx="1417964" cy="3541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840000">
              <a:off x="641414" y="5434581"/>
              <a:ext cx="1417964" cy="354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6380" y="1136628"/>
            <a:ext cx="4165174" cy="1219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65760" y="3115637"/>
            <a:ext cx="2001881" cy="1998463"/>
            <a:chOff x="4365760" y="3115637"/>
            <a:chExt cx="2001881" cy="19984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380000">
              <a:off x="4365760" y="3115637"/>
              <a:ext cx="2001881" cy="1998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33952" y="3324795"/>
            <a:ext cx="1685099" cy="1575416"/>
            <a:chOff x="4533952" y="3324795"/>
            <a:chExt cx="1685099" cy="15754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33952" y="3324795"/>
              <a:ext cx="1685099" cy="15754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7706" y="3674793"/>
            <a:ext cx="1409929" cy="9295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47257" y="2497066"/>
            <a:ext cx="1955877" cy="477867"/>
            <a:chOff x="6247257" y="2497066"/>
            <a:chExt cx="1955877" cy="4778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7257" y="2497066"/>
              <a:ext cx="1955877" cy="477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0312" y="3287040"/>
            <a:ext cx="726235" cy="441188"/>
            <a:chOff x="3820312" y="3287040"/>
            <a:chExt cx="726235" cy="4411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580000">
              <a:off x="3820312" y="3287040"/>
              <a:ext cx="726235" cy="4411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81386" y="4987076"/>
            <a:ext cx="1825265" cy="445955"/>
            <a:chOff x="2281386" y="4987076"/>
            <a:chExt cx="1825265" cy="4459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281386" y="4987076"/>
              <a:ext cx="1825265" cy="445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86113" y="2734953"/>
            <a:ext cx="790059" cy="479961"/>
            <a:chOff x="5386113" y="2734953"/>
            <a:chExt cx="790059" cy="4799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500000">
              <a:off x="5386113" y="2734953"/>
              <a:ext cx="790059" cy="4799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09221" y="3178497"/>
            <a:ext cx="1835885" cy="502699"/>
            <a:chOff x="1809221" y="3178497"/>
            <a:chExt cx="1835885" cy="5026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9221" y="3178497"/>
              <a:ext cx="1835885" cy="502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90722" y="4829718"/>
            <a:ext cx="726235" cy="441188"/>
            <a:chOff x="4190722" y="4829718"/>
            <a:chExt cx="726235" cy="4411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720000">
              <a:off x="4190722" y="4829718"/>
              <a:ext cx="726235" cy="4411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08444" y="2631540"/>
            <a:ext cx="1820118" cy="353780"/>
            <a:chOff x="2808444" y="2631540"/>
            <a:chExt cx="1820118" cy="3537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08444" y="2631540"/>
              <a:ext cx="1820118" cy="3537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3642" y="2184740"/>
            <a:ext cx="1820118" cy="353780"/>
            <a:chOff x="1313642" y="2184740"/>
            <a:chExt cx="1820118" cy="3537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3642" y="2184740"/>
              <a:ext cx="1820118" cy="3537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36895" y="3750172"/>
            <a:ext cx="726235" cy="441188"/>
            <a:chOff x="6236895" y="3750172"/>
            <a:chExt cx="726235" cy="4411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300000">
              <a:off x="6236895" y="3750172"/>
              <a:ext cx="726235" cy="4411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15349" y="3270472"/>
            <a:ext cx="1212435" cy="3667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42423" y="2578390"/>
            <a:ext cx="968978" cy="3667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76210" y="5053267"/>
            <a:ext cx="1033178" cy="3667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848482" y="2692864"/>
            <a:ext cx="464539" cy="356123"/>
            <a:chOff x="1848482" y="2692864"/>
            <a:chExt cx="464539" cy="35612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5540000">
              <a:off x="1848482" y="2692864"/>
              <a:ext cx="464539" cy="3561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2724" y="2849223"/>
            <a:ext cx="420388" cy="255385"/>
            <a:chOff x="2452724" y="2849223"/>
            <a:chExt cx="420388" cy="2553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820000">
              <a:off x="2452724" y="2849223"/>
              <a:ext cx="420388" cy="2553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1724" y="5613953"/>
            <a:ext cx="1820118" cy="353780"/>
            <a:chOff x="1351724" y="5613953"/>
            <a:chExt cx="1820118" cy="3537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1724" y="5613953"/>
              <a:ext cx="1820118" cy="3537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77935" y="5525938"/>
            <a:ext cx="420388" cy="255385"/>
            <a:chOff x="3177935" y="5525938"/>
            <a:chExt cx="420388" cy="25538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260000">
              <a:off x="3177935" y="5525938"/>
              <a:ext cx="420388" cy="2553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49201" y="4379754"/>
            <a:ext cx="1820118" cy="353780"/>
            <a:chOff x="1549201" y="4379754"/>
            <a:chExt cx="1820118" cy="35378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49201" y="4379754"/>
              <a:ext cx="1820118" cy="3537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39851" y="4884672"/>
            <a:ext cx="420388" cy="255385"/>
            <a:chOff x="1939851" y="4884672"/>
            <a:chExt cx="420388" cy="25538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340000">
              <a:off x="1939851" y="4884672"/>
              <a:ext cx="420388" cy="25538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87101" y="2132977"/>
            <a:ext cx="1820118" cy="353780"/>
            <a:chOff x="7187101" y="2132977"/>
            <a:chExt cx="1820118" cy="35378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87101" y="2132977"/>
              <a:ext cx="1820118" cy="35378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792628" y="2302501"/>
            <a:ext cx="341405" cy="255385"/>
            <a:chOff x="6792628" y="2302501"/>
            <a:chExt cx="341405" cy="25538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440000">
              <a:off x="6792628" y="2302501"/>
              <a:ext cx="341405" cy="25538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533151" y="2971015"/>
            <a:ext cx="1820118" cy="353780"/>
            <a:chOff x="7533151" y="2971015"/>
            <a:chExt cx="1820118" cy="35378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33151" y="2971015"/>
              <a:ext cx="1820118" cy="35378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090808" y="2907839"/>
            <a:ext cx="420388" cy="255385"/>
            <a:chOff x="7090808" y="2907839"/>
            <a:chExt cx="420388" cy="25538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720000">
              <a:off x="7090808" y="2907839"/>
              <a:ext cx="420388" cy="25538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80639" y="2648124"/>
            <a:ext cx="1059845" cy="34273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51386" y="2208245"/>
            <a:ext cx="1080845" cy="34273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12696" y="4413094"/>
            <a:ext cx="932597" cy="34273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16115" y="5647296"/>
            <a:ext cx="982531" cy="34273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696653" y="2995120"/>
            <a:ext cx="1100559" cy="357483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343799" y="2163628"/>
            <a:ext cx="1091483" cy="34273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998229" y="3719364"/>
            <a:ext cx="1835885" cy="502699"/>
            <a:chOff x="6998229" y="3719364"/>
            <a:chExt cx="1835885" cy="50269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98229" y="3719364"/>
              <a:ext cx="1835885" cy="50269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183431" y="4237032"/>
            <a:ext cx="1820118" cy="353780"/>
            <a:chOff x="8183431" y="4237032"/>
            <a:chExt cx="1820118" cy="35378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83431" y="4237032"/>
              <a:ext cx="1820118" cy="35378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31706" y="3369472"/>
            <a:ext cx="1820118" cy="353780"/>
            <a:chOff x="8231706" y="3369472"/>
            <a:chExt cx="1820118" cy="35378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31706" y="3369472"/>
              <a:ext cx="1820118" cy="353780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193392" y="3811340"/>
            <a:ext cx="1023321" cy="36670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711162" y="4084846"/>
            <a:ext cx="441337" cy="356123"/>
            <a:chOff x="7711162" y="4084846"/>
            <a:chExt cx="441337" cy="35612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1400000">
              <a:off x="7711162" y="4084846"/>
              <a:ext cx="441337" cy="35612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857315" y="3481104"/>
            <a:ext cx="321260" cy="438792"/>
            <a:chOff x="7857315" y="3481104"/>
            <a:chExt cx="321260" cy="43879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10740000">
              <a:off x="7857315" y="3481104"/>
              <a:ext cx="321260" cy="438792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355625" y="4253611"/>
            <a:ext cx="1132340" cy="342731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240670" y="3392978"/>
            <a:ext cx="1279312" cy="342731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639749" y="1460150"/>
            <a:ext cx="1244699" cy="899876"/>
            <a:chOff x="639749" y="1460150"/>
            <a:chExt cx="1244699" cy="899876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560000">
              <a:off x="639749" y="1460150"/>
              <a:ext cx="1244699" cy="89987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680999" y="3790775"/>
            <a:ext cx="464539" cy="356123"/>
            <a:chOff x="2680999" y="3790775"/>
            <a:chExt cx="464539" cy="35612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1260000">
              <a:off x="2680999" y="3790775"/>
              <a:ext cx="464539" cy="35612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85235" y="3885714"/>
            <a:ext cx="1820118" cy="353780"/>
            <a:chOff x="685235" y="3885714"/>
            <a:chExt cx="1820118" cy="35378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85235" y="3885714"/>
              <a:ext cx="1820118" cy="353780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22978" y="3909220"/>
            <a:ext cx="1124969" cy="32591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6980974" y="4684629"/>
            <a:ext cx="3306346" cy="1474408"/>
            <a:chOff x="6980974" y="4684629"/>
            <a:chExt cx="3306346" cy="1474408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980974" y="4684629"/>
              <a:ext cx="3306346" cy="1474408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203972" y="4844772"/>
            <a:ext cx="2967606" cy="1175091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6073716" y="5210053"/>
            <a:ext cx="1413000" cy="1364271"/>
            <a:chOff x="6073716" y="5210053"/>
            <a:chExt cx="1413000" cy="136427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73716" y="5210053"/>
              <a:ext cx="1413000" cy="1364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4013" y="2718659"/>
            <a:ext cx="5866274" cy="1607389"/>
            <a:chOff x="4144013" y="2718659"/>
            <a:chExt cx="5866274" cy="16073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4013" y="2718659"/>
              <a:ext cx="5866274" cy="16073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1620" y="3014516"/>
            <a:ext cx="4456033" cy="1070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44000" y="4345803"/>
            <a:ext cx="5866274" cy="1607389"/>
            <a:chOff x="4144000" y="4345803"/>
            <a:chExt cx="5866274" cy="16073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4000" y="4345803"/>
              <a:ext cx="5866274" cy="16073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2720" y="1170225"/>
            <a:ext cx="4905683" cy="1732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8438" y="2717313"/>
            <a:ext cx="3019848" cy="3217471"/>
            <a:chOff x="1038438" y="2717313"/>
            <a:chExt cx="3019848" cy="32174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438" y="2717313"/>
              <a:ext cx="3019848" cy="32174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7076" y="2103184"/>
            <a:ext cx="1102724" cy="1228257"/>
            <a:chOff x="487076" y="2103184"/>
            <a:chExt cx="1102724" cy="12282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0000">
              <a:off x="487076" y="2103184"/>
              <a:ext cx="1102724" cy="12282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60664" y="5149498"/>
            <a:ext cx="1440164" cy="1055909"/>
            <a:chOff x="2960664" y="5149498"/>
            <a:chExt cx="1440164" cy="10559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0664" y="5149498"/>
              <a:ext cx="1440164" cy="10559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11611" y="4695049"/>
            <a:ext cx="5688052" cy="9751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4905683" cy="1732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9908" y="2718659"/>
            <a:ext cx="856066" cy="858093"/>
            <a:chOff x="919908" y="2718659"/>
            <a:chExt cx="856066" cy="8580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908" y="2718659"/>
              <a:ext cx="856066" cy="858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7641" y="2698904"/>
            <a:ext cx="856066" cy="858093"/>
            <a:chOff x="2097641" y="2698904"/>
            <a:chExt cx="856066" cy="8580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7641" y="2698904"/>
              <a:ext cx="856066" cy="8580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09297" y="2718659"/>
            <a:ext cx="856066" cy="858093"/>
            <a:chOff x="3309297" y="2718659"/>
            <a:chExt cx="856066" cy="858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9297" y="2718659"/>
              <a:ext cx="856066" cy="858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20125" y="2718659"/>
            <a:ext cx="856066" cy="858093"/>
            <a:chOff x="4520125" y="2718659"/>
            <a:chExt cx="856066" cy="8580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0125" y="2718659"/>
              <a:ext cx="856066" cy="8580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941" y="4122774"/>
            <a:ext cx="856066" cy="858093"/>
            <a:chOff x="1347941" y="4122774"/>
            <a:chExt cx="856066" cy="8580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7941" y="4122774"/>
              <a:ext cx="856066" cy="8580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74786" y="4122774"/>
            <a:ext cx="856066" cy="858093"/>
            <a:chOff x="3874786" y="4122774"/>
            <a:chExt cx="856066" cy="8580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74786" y="4122774"/>
              <a:ext cx="856066" cy="8580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53496" y="3885714"/>
            <a:ext cx="856066" cy="858093"/>
            <a:chOff x="7753496" y="3885714"/>
            <a:chExt cx="856066" cy="8580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3496" y="3885714"/>
              <a:ext cx="856066" cy="8580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0615" y="5020378"/>
            <a:ext cx="856066" cy="858093"/>
            <a:chOff x="6640615" y="5020378"/>
            <a:chExt cx="856066" cy="8580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0615" y="5020378"/>
              <a:ext cx="856066" cy="8580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53496" y="5020378"/>
            <a:ext cx="856066" cy="858093"/>
            <a:chOff x="7753496" y="5020378"/>
            <a:chExt cx="856066" cy="8580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3496" y="5020378"/>
              <a:ext cx="856066" cy="8580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05887" y="5020378"/>
            <a:ext cx="856066" cy="858093"/>
            <a:chOff x="8905887" y="5020378"/>
            <a:chExt cx="856066" cy="8580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05887" y="5020378"/>
              <a:ext cx="856066" cy="8580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23224" y="5097983"/>
            <a:ext cx="3146841" cy="729810"/>
            <a:chOff x="2723224" y="5097983"/>
            <a:chExt cx="3146841" cy="7298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23224" y="5097983"/>
              <a:ext cx="3146841" cy="7298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3483" y="3616957"/>
            <a:ext cx="1128917" cy="537514"/>
            <a:chOff x="783483" y="3616957"/>
            <a:chExt cx="1128917" cy="5375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3483" y="3616957"/>
              <a:ext cx="1128917" cy="53751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2100" y="3642160"/>
            <a:ext cx="888446" cy="52074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953769" y="3616957"/>
            <a:ext cx="1128917" cy="537514"/>
            <a:chOff x="1953769" y="3616957"/>
            <a:chExt cx="1128917" cy="5375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53769" y="3616957"/>
              <a:ext cx="1128917" cy="53751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2388" y="3642160"/>
            <a:ext cx="916027" cy="52074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151257" y="3616957"/>
            <a:ext cx="1128917" cy="537514"/>
            <a:chOff x="3151257" y="3616957"/>
            <a:chExt cx="1128917" cy="5375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51257" y="3616957"/>
              <a:ext cx="1128917" cy="5375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19398" y="3642160"/>
            <a:ext cx="1116046" cy="52074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367036" y="3616957"/>
            <a:ext cx="1128917" cy="537514"/>
            <a:chOff x="4367036" y="3616957"/>
            <a:chExt cx="1128917" cy="5375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67036" y="3616957"/>
              <a:ext cx="1128917" cy="53751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25655" y="3642160"/>
            <a:ext cx="798770" cy="52074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11516" y="5047534"/>
            <a:ext cx="1128917" cy="537514"/>
            <a:chOff x="1211516" y="5047534"/>
            <a:chExt cx="1128917" cy="5375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1516" y="5047534"/>
              <a:ext cx="1128917" cy="53751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0131" y="5072741"/>
            <a:ext cx="888446" cy="52074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811732" y="4283064"/>
            <a:ext cx="1716828" cy="537514"/>
            <a:chOff x="4811732" y="4283064"/>
            <a:chExt cx="1716828" cy="5375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11732" y="4283064"/>
              <a:ext cx="1716828" cy="53751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770350" y="4308265"/>
            <a:ext cx="1784484" cy="52074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617071" y="3147706"/>
            <a:ext cx="1128917" cy="537514"/>
            <a:chOff x="7617071" y="3147706"/>
            <a:chExt cx="1128917" cy="53751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17071" y="3147706"/>
              <a:ext cx="1128917" cy="53751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75684" y="3172912"/>
            <a:ext cx="898618" cy="48985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664110" y="5090384"/>
            <a:ext cx="1050056" cy="50404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444406" y="5878471"/>
            <a:ext cx="1716828" cy="537514"/>
            <a:chOff x="3444406" y="5878471"/>
            <a:chExt cx="1716828" cy="53751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44406" y="5878471"/>
              <a:ext cx="1716828" cy="53751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403027" y="5903677"/>
            <a:ext cx="1423827" cy="5207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20" y="1170225"/>
            <a:ext cx="4905683" cy="1732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438" y="2717313"/>
            <a:ext cx="2701836" cy="3375980"/>
            <a:chOff x="1038438" y="2717313"/>
            <a:chExt cx="2701836" cy="33759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438" y="2717313"/>
              <a:ext cx="2701836" cy="33759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327" y="2622546"/>
            <a:ext cx="5852246" cy="35349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7076" y="2103184"/>
            <a:ext cx="1102724" cy="1228257"/>
            <a:chOff x="487076" y="2103184"/>
            <a:chExt cx="1102724" cy="12282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0000">
              <a:off x="487076" y="2103184"/>
              <a:ext cx="1102724" cy="1228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52629" y="5288299"/>
            <a:ext cx="1440164" cy="1055909"/>
            <a:chOff x="2652629" y="5288299"/>
            <a:chExt cx="1440164" cy="10559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2629" y="5288299"/>
              <a:ext cx="1440164" cy="1055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111" y="1059596"/>
            <a:ext cx="10368539" cy="5652236"/>
            <a:chOff x="268111" y="1059596"/>
            <a:chExt cx="10368539" cy="5652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111" y="1059596"/>
              <a:ext cx="10368539" cy="5652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2216" y="3952532"/>
            <a:ext cx="4570494" cy="2024469"/>
            <a:chOff x="5692216" y="3952532"/>
            <a:chExt cx="4570494" cy="20244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2216" y="3952532"/>
              <a:ext cx="4570494" cy="20244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2720" y="1170225"/>
            <a:ext cx="4905683" cy="16039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1903" y="2865843"/>
            <a:ext cx="4810478" cy="3518156"/>
            <a:chOff x="641903" y="2865843"/>
            <a:chExt cx="4810478" cy="35181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903" y="2865843"/>
              <a:ext cx="4810478" cy="35181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6121" y="4100508"/>
            <a:ext cx="894697" cy="408810"/>
            <a:chOff x="2416121" y="4100508"/>
            <a:chExt cx="894697" cy="408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20000">
              <a:off x="2416121" y="4100508"/>
              <a:ext cx="894697" cy="4088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60000">
            <a:off x="2338030" y="4191526"/>
            <a:ext cx="672822" cy="255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9673" y="5021805"/>
            <a:ext cx="848737" cy="387810"/>
            <a:chOff x="2429673" y="5021805"/>
            <a:chExt cx="848737" cy="3878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00000">
              <a:off x="2429673" y="5021805"/>
              <a:ext cx="848737" cy="3878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20000">
            <a:off x="2376025" y="5125058"/>
            <a:ext cx="588282" cy="2484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56015" y="5553399"/>
            <a:ext cx="848737" cy="387810"/>
            <a:chOff x="8556015" y="5553399"/>
            <a:chExt cx="848737" cy="3878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">
              <a:off x="8556015" y="5553399"/>
              <a:ext cx="848737" cy="3878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240000">
            <a:off x="8629922" y="5650876"/>
            <a:ext cx="553217" cy="2666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92216" y="2845734"/>
            <a:ext cx="4570494" cy="523677"/>
            <a:chOff x="5692216" y="2845734"/>
            <a:chExt cx="4570494" cy="5236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2216" y="2845734"/>
              <a:ext cx="4570494" cy="5236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72780" y="2568058"/>
            <a:ext cx="1038426" cy="474484"/>
            <a:chOff x="8472780" y="2568058"/>
            <a:chExt cx="1038426" cy="4744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420000">
              <a:off x="8472780" y="2568058"/>
              <a:ext cx="1038426" cy="4744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29257" y="2558815"/>
            <a:ext cx="607884" cy="3641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92216" y="3447333"/>
            <a:ext cx="4570494" cy="436097"/>
            <a:chOff x="5692216" y="3447333"/>
            <a:chExt cx="4570494" cy="4360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2216" y="3447333"/>
              <a:ext cx="4570494" cy="4360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12088" y="3222467"/>
            <a:ext cx="1149908" cy="480058"/>
            <a:chOff x="8612088" y="3222467"/>
            <a:chExt cx="1149908" cy="4800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8612088" y="3222467"/>
              <a:ext cx="1149908" cy="48005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360000">
            <a:off x="8703737" y="3340723"/>
            <a:ext cx="672153" cy="3265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20336" y="3680386"/>
            <a:ext cx="1191206" cy="544293"/>
            <a:chOff x="8920336" y="3680386"/>
            <a:chExt cx="1191206" cy="5442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660000">
              <a:off x="8920336" y="3680386"/>
              <a:ext cx="1191206" cy="54429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360000">
            <a:off x="9121770" y="3768097"/>
            <a:ext cx="746045" cy="29810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18349" y="4093889"/>
            <a:ext cx="270170" cy="265641"/>
            <a:chOff x="1418349" y="4093889"/>
            <a:chExt cx="270170" cy="2656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8349" y="4093889"/>
              <a:ext cx="270170" cy="2656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7842" y="3900212"/>
            <a:ext cx="622433" cy="284406"/>
            <a:chOff x="917842" y="3900212"/>
            <a:chExt cx="622433" cy="28440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360000">
              <a:off x="917842" y="3900212"/>
              <a:ext cx="622433" cy="28440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120000">
            <a:off x="956225" y="3977410"/>
            <a:ext cx="421215" cy="1822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8321" y="4624921"/>
            <a:ext cx="270170" cy="252663"/>
            <a:chOff x="1058321" y="4624921"/>
            <a:chExt cx="270170" cy="2526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8321" y="4624921"/>
              <a:ext cx="270170" cy="2526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29285" y="3387130"/>
            <a:ext cx="1315390" cy="997169"/>
            <a:chOff x="3329285" y="3387130"/>
            <a:chExt cx="1315390" cy="99716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29285" y="3387130"/>
              <a:ext cx="1315390" cy="9971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428237" y="3461656"/>
            <a:ext cx="848737" cy="387810"/>
            <a:chOff x="2428237" y="3461656"/>
            <a:chExt cx="848737" cy="38781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300000">
              <a:off x="2428237" y="3461656"/>
              <a:ext cx="848737" cy="38781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60000">
            <a:off x="2373883" y="3560556"/>
            <a:ext cx="694958" cy="24844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48136" y="4469554"/>
            <a:ext cx="680053" cy="310734"/>
            <a:chOff x="1348136" y="4469554"/>
            <a:chExt cx="680053" cy="31073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9600000">
              <a:off x="1348136" y="4469554"/>
              <a:ext cx="680053" cy="31073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120000">
            <a:off x="1441471" y="4507039"/>
            <a:ext cx="516260" cy="19171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839567" y="4402090"/>
            <a:ext cx="713472" cy="326004"/>
            <a:chOff x="3839567" y="4402090"/>
            <a:chExt cx="713472" cy="32600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20000">
              <a:off x="3839567" y="4402090"/>
              <a:ext cx="713472" cy="32600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 rot="-60000">
            <a:off x="3775503" y="4463192"/>
            <a:ext cx="552055" cy="23217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692216" y="6072239"/>
            <a:ext cx="4570494" cy="255278"/>
            <a:chOff x="5692216" y="6072239"/>
            <a:chExt cx="4570494" cy="25527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92216" y="6072239"/>
              <a:ext cx="4570494" cy="2552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695536" y="5783096"/>
            <a:ext cx="848737" cy="387810"/>
            <a:chOff x="5695536" y="5783096"/>
            <a:chExt cx="848737" cy="38781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60000">
              <a:off x="5695536" y="5783096"/>
              <a:ext cx="848737" cy="38781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-240000">
            <a:off x="5758468" y="5876084"/>
            <a:ext cx="527760" cy="22952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220723" y="3175507"/>
            <a:ext cx="848737" cy="387810"/>
            <a:chOff x="4220723" y="3175507"/>
            <a:chExt cx="848737" cy="38781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60000">
              <a:off x="4220723" y="3175507"/>
              <a:ext cx="848737" cy="387810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 rot="120000">
            <a:off x="4164886" y="3266380"/>
            <a:ext cx="619016" cy="2484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2022-12-13T06:07:51Z</dcterms:created>
  <dcterms:modified xsi:type="dcterms:W3CDTF">2022-12-13T06:07:51Z</dcterms:modified>
</cp:coreProperties>
</file>